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23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30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6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7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246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352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49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245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42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55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49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3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07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79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43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35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25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19E1-F60F-4788-B234-850037AA2C1F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6EAF-6F16-4B6E-BCDB-4D6384B34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74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9932" y="2305317"/>
            <a:ext cx="5505719" cy="1044321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sz="6600" b="1" dirty="0" smtClean="0">
                <a:solidFill>
                  <a:schemeClr val="accent5">
                    <a:lumMod val="75000"/>
                  </a:schemeClr>
                </a:solidFill>
              </a:rPr>
              <a:t>Bilan du </a:t>
            </a:r>
            <a:r>
              <a:rPr lang="fr-FR" sz="6600" b="1" dirty="0" err="1" smtClean="0">
                <a:solidFill>
                  <a:schemeClr val="accent5">
                    <a:lumMod val="75000"/>
                  </a:schemeClr>
                </a:solidFill>
              </a:rPr>
              <a:t>BDIo</a:t>
            </a:r>
            <a:endParaRPr lang="fr-FR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313" r="-1315" b="-313"/>
          <a:stretch/>
        </p:blipFill>
        <p:spPr>
          <a:xfrm rot="5400000">
            <a:off x="7320922" y="1255991"/>
            <a:ext cx="3937002" cy="2362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83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98678" y="1537738"/>
            <a:ext cx="10820400" cy="46441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600" b="1" u="sng" dirty="0" smtClean="0">
                <a:solidFill>
                  <a:schemeClr val="accent5">
                    <a:lumMod val="75000"/>
                  </a:schemeClr>
                </a:solidFill>
              </a:rPr>
              <a:t>HISTORIQUE DU BDI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0" indent="0" algn="ctr">
              <a:buNone/>
            </a:pPr>
            <a:r>
              <a:rPr lang="fr-FR" sz="2400" b="1" dirty="0" smtClean="0"/>
              <a:t>Ouvert en décembre 2014, grâce à l’</a:t>
            </a:r>
            <a:r>
              <a:rPr lang="fr-FR" sz="2400" b="1" dirty="0" err="1" smtClean="0"/>
              <a:t>Apel</a:t>
            </a:r>
            <a:r>
              <a:rPr lang="fr-FR" sz="2400" b="1" dirty="0" smtClean="0"/>
              <a:t> et la direction , le BDI  Orientation connaît un réel succès auprès des 4èmes et des 3èmes.</a:t>
            </a:r>
          </a:p>
          <a:p>
            <a:pPr marL="0" indent="0" algn="ctr">
              <a:buNone/>
            </a:pPr>
            <a:r>
              <a:rPr lang="fr-FR" sz="2400" b="1" dirty="0" smtClean="0"/>
              <a:t>La fréquentation </a:t>
            </a:r>
            <a:r>
              <a:rPr lang="fr-FR" sz="2400" b="1" dirty="0"/>
              <a:t>é</a:t>
            </a:r>
            <a:r>
              <a:rPr lang="fr-FR" sz="2400" b="1" dirty="0" smtClean="0"/>
              <a:t>tait de 66 élèves par mois.</a:t>
            </a:r>
          </a:p>
          <a:p>
            <a:pPr marL="0" indent="0" algn="ctr">
              <a:buNone/>
            </a:pPr>
            <a:endParaRPr lang="fr-FR" sz="2400" b="1" dirty="0" smtClean="0"/>
          </a:p>
          <a:p>
            <a:pPr marL="0" lvl="1" indent="0" algn="ctr">
              <a:spcBef>
                <a:spcPts val="1000"/>
              </a:spcBef>
              <a:buNone/>
            </a:pPr>
            <a:r>
              <a:rPr lang="fr-FR" sz="3600" b="1" u="sng" dirty="0">
                <a:solidFill>
                  <a:schemeClr val="accent5">
                    <a:lumMod val="75000"/>
                  </a:schemeClr>
                </a:solidFill>
              </a:rPr>
              <a:t>LE BDI ORIENTATION ACTUEL</a:t>
            </a:r>
            <a:endParaRPr lang="fr-FR" dirty="0"/>
          </a:p>
          <a:p>
            <a:pPr marL="0" indent="0" algn="ctr">
              <a:buNone/>
            </a:pPr>
            <a:endParaRPr lang="fr-FR" sz="2400" b="1" dirty="0" smtClean="0"/>
          </a:p>
          <a:p>
            <a:pPr marL="0" indent="0" algn="ctr">
              <a:buNone/>
            </a:pPr>
            <a:r>
              <a:rPr lang="fr-FR" sz="2400" b="1" dirty="0" smtClean="0"/>
              <a:t>De septembre 2015 à ce jour, le BDI Orientation reçoit 175 élèves par mois.</a:t>
            </a:r>
            <a:endParaRPr lang="fr-FR" sz="2400" b="1" dirty="0"/>
          </a:p>
          <a:p>
            <a:pPr marL="0" indent="0" algn="ctr"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881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75236"/>
              </p:ext>
            </p:extLst>
          </p:nvPr>
        </p:nvGraphicFramePr>
        <p:xfrm>
          <a:off x="1725768" y="2954617"/>
          <a:ext cx="8783391" cy="31812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27797"/>
                <a:gridCol w="2927797"/>
                <a:gridCol w="2927797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CHIFFRES</a:t>
                      </a:r>
                      <a:endParaRPr lang="fr-FR" sz="2400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%</a:t>
                      </a:r>
                      <a:endParaRPr lang="fr-FR" sz="2400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8100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Nb de 3èmes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311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20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8100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Nb de 4èmes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857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54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8100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Nb de 5èmes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157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10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8100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Nb de 6èmes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256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16</a:t>
                      </a:r>
                      <a:endParaRPr lang="fr-FR" b="1" dirty="0">
                        <a:effectLst>
                          <a:glow rad="101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321247" y="1416676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sz="3600" b="1" u="sng" dirty="0" smtClean="0">
                <a:solidFill>
                  <a:schemeClr val="accent5">
                    <a:lumMod val="75000"/>
                  </a:schemeClr>
                </a:solidFill>
              </a:rPr>
              <a:t>Fréquentation du BDIO</a:t>
            </a:r>
          </a:p>
        </p:txBody>
      </p:sp>
    </p:spTree>
    <p:extLst>
      <p:ext uri="{BB962C8B-B14F-4D97-AF65-F5344CB8AC3E}">
        <p14:creationId xmlns:p14="http://schemas.microsoft.com/office/powerpoint/2010/main" val="20172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7130" y="141297"/>
            <a:ext cx="4110507" cy="129302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 smtClean="0">
                <a:solidFill>
                  <a:schemeClr val="accent5">
                    <a:lumMod val="75000"/>
                  </a:schemeClr>
                </a:solidFill>
              </a:rPr>
              <a:t>ACTIONS DU BDI </a:t>
            </a:r>
            <a:endParaRPr lang="fr-FR" sz="3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6640" y="1332071"/>
            <a:ext cx="10390031" cy="6986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8 interventions avec la venue de 319 jeunes. Une moyenne de 39 élèves/ intervention.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1109" r="8965" b="380"/>
          <a:stretch/>
        </p:blipFill>
        <p:spPr>
          <a:xfrm rot="5400000">
            <a:off x="9606043" y="2252312"/>
            <a:ext cx="2073498" cy="1830732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9671" r="5452" b="12651"/>
          <a:stretch/>
        </p:blipFill>
        <p:spPr>
          <a:xfrm>
            <a:off x="614676" y="2903764"/>
            <a:ext cx="4456975" cy="2587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t="3156" r="28075" b="3574"/>
          <a:stretch/>
        </p:blipFill>
        <p:spPr>
          <a:xfrm rot="5400000">
            <a:off x="6268625" y="1613400"/>
            <a:ext cx="2112397" cy="3055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19421" r="203" b="26162"/>
          <a:stretch/>
        </p:blipFill>
        <p:spPr>
          <a:xfrm>
            <a:off x="6143380" y="4720626"/>
            <a:ext cx="5182648" cy="1815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25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8484" y="81588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 smtClean="0">
                <a:solidFill>
                  <a:schemeClr val="accent5">
                    <a:lumMod val="75000"/>
                  </a:schemeClr>
                </a:solidFill>
              </a:rPr>
              <a:t>Les autres EVENEMENTS du </a:t>
            </a:r>
            <a:r>
              <a:rPr lang="fr-FR" sz="3600" b="1" u="sng" dirty="0" err="1" smtClean="0">
                <a:solidFill>
                  <a:schemeClr val="accent5">
                    <a:lumMod val="75000"/>
                  </a:schemeClr>
                </a:solidFill>
              </a:rPr>
              <a:t>bdi</a:t>
            </a:r>
            <a:r>
              <a:rPr lang="fr-FR" sz="3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fr-F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2884" y="2756079"/>
            <a:ext cx="10643315" cy="4101921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71 jeunes en heures de vie de classe</a:t>
            </a:r>
            <a:r>
              <a:rPr lang="fr-FR" sz="2400" b="1" dirty="0" smtClean="0"/>
              <a:t>.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2 classes dans le BDI</a:t>
            </a:r>
            <a:r>
              <a:rPr lang="fr-FR" sz="2400" b="1" dirty="0" smtClean="0"/>
              <a:t>.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Accès réservés aux 3èmes  : 30 </a:t>
            </a:r>
            <a:r>
              <a:rPr lang="fr-FR" sz="2400" b="1" dirty="0" smtClean="0"/>
              <a:t>élèves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Création d’un règlement intérieur en janvier 2016.</a:t>
            </a:r>
          </a:p>
          <a:p>
            <a:pPr marL="0" indent="0" algn="ctr"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214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18974" y="84985"/>
            <a:ext cx="6267182" cy="1283368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solidFill>
                  <a:schemeClr val="accent5">
                    <a:lumMod val="75000"/>
                  </a:schemeClr>
                </a:solidFill>
              </a:rPr>
              <a:t>PROJETS EVENTUELS DU BDI</a:t>
            </a:r>
            <a:endParaRPr lang="fr-FR" sz="3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406" y="2395469"/>
            <a:ext cx="10820400" cy="211213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3600" b="1" u="sng" dirty="0" smtClean="0"/>
              <a:t>DIFFUSION DU BDI</a:t>
            </a:r>
          </a:p>
          <a:p>
            <a:pPr marL="0" indent="0" algn="ctr">
              <a:buNone/>
            </a:pPr>
            <a:endParaRPr lang="fr-FR" sz="2400" b="1" u="sng" dirty="0"/>
          </a:p>
          <a:p>
            <a:pPr marL="0" indent="0" algn="ctr">
              <a:buNone/>
            </a:pPr>
            <a:endParaRPr lang="fr-FR" sz="2000" b="1" u="sng" dirty="0" smtClean="0"/>
          </a:p>
          <a:p>
            <a:pPr algn="ctr"/>
            <a:r>
              <a:rPr lang="fr-FR" sz="2800" b="1" dirty="0" smtClean="0"/>
              <a:t>Présentation du BDI aux parents en septembre</a:t>
            </a:r>
          </a:p>
          <a:p>
            <a:pPr algn="ctr"/>
            <a:endParaRPr lang="fr-FR" sz="2800" b="1" dirty="0" smtClean="0"/>
          </a:p>
          <a:p>
            <a:pPr algn="ctr"/>
            <a:r>
              <a:rPr lang="fr-FR" sz="2800" b="1" dirty="0" smtClean="0"/>
              <a:t>Création d’un site internet ou d’un lien BDI avec photos à l’appui.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fr-FR" sz="2800" b="1" dirty="0"/>
          </a:p>
          <a:p>
            <a:pPr algn="ctr">
              <a:buFont typeface="Wingdings" panose="05000000000000000000" pitchFamily="2" charset="2"/>
              <a:buChar char="§"/>
            </a:pP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146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1120461"/>
            <a:ext cx="7240073" cy="1223493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PROGRAMMES A VENIR</a:t>
            </a:r>
            <a:br>
              <a:rPr lang="fr-FR" b="1" dirty="0">
                <a:solidFill>
                  <a:schemeClr val="accent5">
                    <a:lumMod val="75000"/>
                  </a:schemeClr>
                </a:solidFill>
              </a:rPr>
            </a:b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547642"/>
            <a:ext cx="10820400" cy="4200888"/>
          </a:xfrm>
        </p:spPr>
        <p:txBody>
          <a:bodyPr/>
          <a:lstStyle/>
          <a:p>
            <a:r>
              <a:rPr lang="fr-FR" b="1" dirty="0"/>
              <a:t>Journée des métiers (appel aux entreprises extérieures ) </a:t>
            </a:r>
          </a:p>
          <a:p>
            <a:r>
              <a:rPr lang="fr-FR" b="1" dirty="0"/>
              <a:t>Interventions (augmentation au collège et lycée ) </a:t>
            </a:r>
          </a:p>
          <a:p>
            <a:r>
              <a:rPr lang="fr-FR" b="1" dirty="0"/>
              <a:t>Exposé de métiers par thèmes </a:t>
            </a:r>
          </a:p>
          <a:p>
            <a:r>
              <a:rPr lang="fr-FR" b="1" dirty="0"/>
              <a:t>Accès réservés (augmentation , exposé aux jeunes en diaporama ) </a:t>
            </a:r>
          </a:p>
          <a:p>
            <a:r>
              <a:rPr lang="fr-FR" b="1" dirty="0"/>
              <a:t>Contrôles des élèves pour la fréquentation et assiduité au BDI </a:t>
            </a:r>
          </a:p>
          <a:p>
            <a:r>
              <a:rPr lang="fr-FR" b="1" dirty="0"/>
              <a:t>Explications sur les filières dans les heures de vie de classe </a:t>
            </a:r>
          </a:p>
          <a:p>
            <a:r>
              <a:rPr lang="fr-FR" b="1" dirty="0"/>
              <a:t>Installer d’autres test d’orientation et bloquer certains sites</a:t>
            </a:r>
          </a:p>
          <a:p>
            <a:endParaRPr lang="fr-FR" b="1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048000" y="9167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3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237</TotalTime>
  <Words>234</Words>
  <Application>Microsoft Office PowerPoint</Application>
  <PresentationFormat>Grand écran</PresentationFormat>
  <Paragraphs>49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Traînée de condensation</vt:lpstr>
      <vt:lpstr>Bilan du BDIo</vt:lpstr>
      <vt:lpstr>Présentation PowerPoint</vt:lpstr>
      <vt:lpstr>Présentation PowerPoint</vt:lpstr>
      <vt:lpstr>ACTIONS DU BDI </vt:lpstr>
      <vt:lpstr>Les autres EVENEMENTS du bdi </vt:lpstr>
      <vt:lpstr>PROJETS EVENTUELS DU BDI</vt:lpstr>
      <vt:lpstr>PROGRAMMES A VENIR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du BDI</dc:title>
  <dc:creator>Admin</dc:creator>
  <cp:lastModifiedBy>Admin</cp:lastModifiedBy>
  <cp:revision>21</cp:revision>
  <dcterms:created xsi:type="dcterms:W3CDTF">2016-06-14T15:46:45Z</dcterms:created>
  <dcterms:modified xsi:type="dcterms:W3CDTF">2016-06-16T05:38:05Z</dcterms:modified>
</cp:coreProperties>
</file>